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/>
    <p:restoredTop sz="94565"/>
  </p:normalViewPr>
  <p:slideViewPr>
    <p:cSldViewPr snapToGrid="0" snapToObjects="1">
      <p:cViewPr varScale="1">
        <p:scale>
          <a:sx n="73" d="100"/>
          <a:sy n="73" d="100"/>
        </p:scale>
        <p:origin x="208" y="3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D035-E2DB-7745-8DE0-D63215585B56}" type="datetimeFigureOut">
              <a:rPr lang="en-US" smtClean="0"/>
              <a:t>3/29/19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2131-59A8-724A-9407-3E411DDFB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662507" y="5915295"/>
            <a:ext cx="1061309" cy="7561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39000" y="-83343"/>
            <a:ext cx="4953000" cy="1841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123502"/>
            <a:ext cx="9715500" cy="83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93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4171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Khanitta Intajak</cp:lastModifiedBy>
  <cp:revision>4</cp:revision>
  <dcterms:created xsi:type="dcterms:W3CDTF">2018-05-07T04:42:00Z</dcterms:created>
  <dcterms:modified xsi:type="dcterms:W3CDTF">2019-03-28T17:20:04Z</dcterms:modified>
</cp:coreProperties>
</file>